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282" r:id="rId2"/>
    <p:sldId id="281" r:id="rId3"/>
    <p:sldId id="285" r:id="rId4"/>
    <p:sldId id="283" r:id="rId5"/>
    <p:sldId id="284" r:id="rId6"/>
    <p:sldId id="286" r:id="rId7"/>
    <p:sldId id="265" r:id="rId8"/>
    <p:sldId id="279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2" r:id="rId17"/>
    <p:sldId id="267" r:id="rId18"/>
  </p:sldIdLst>
  <p:sldSz cx="12192000" cy="6858000"/>
  <p:notesSz cx="6797675" cy="9928225"/>
  <p:embeddedFontLst>
    <p:embeddedFont>
      <p:font typeface="Corbel" panose="020B0503020204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iCU7myGkRIPPZfjAVwClVcemMK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es de Vries" userId="c38c0b37-94a4-492d-8a81-e23a139779e0" providerId="ADAL" clId="{B6A88FD4-706C-4909-9F31-F1099548F3C9}"/>
    <pc:docChg chg="undo custSel addSld delSld modSld sldOrd">
      <pc:chgData name="Kees de Vries" userId="c38c0b37-94a4-492d-8a81-e23a139779e0" providerId="ADAL" clId="{B6A88FD4-706C-4909-9F31-F1099548F3C9}" dt="2023-04-18T07:59:08.748" v="1361" actId="255"/>
      <pc:docMkLst>
        <pc:docMk/>
      </pc:docMkLst>
      <pc:sldChg chg="ord">
        <pc:chgData name="Kees de Vries" userId="c38c0b37-94a4-492d-8a81-e23a139779e0" providerId="ADAL" clId="{B6A88FD4-706C-4909-9F31-F1099548F3C9}" dt="2023-04-18T06:04:37.867" v="2"/>
        <pc:sldMkLst>
          <pc:docMk/>
          <pc:sldMk cId="0" sldId="265"/>
        </pc:sldMkLst>
      </pc:sldChg>
      <pc:sldChg chg="modSp new del mod ord">
        <pc:chgData name="Kees de Vries" userId="c38c0b37-94a4-492d-8a81-e23a139779e0" providerId="ADAL" clId="{B6A88FD4-706C-4909-9F31-F1099548F3C9}" dt="2023-04-18T06:22:06.300" v="249" actId="2696"/>
        <pc:sldMkLst>
          <pc:docMk/>
          <pc:sldMk cId="91359813" sldId="280"/>
        </pc:sldMkLst>
        <pc:spChg chg="mod">
          <ac:chgData name="Kees de Vries" userId="c38c0b37-94a4-492d-8a81-e23a139779e0" providerId="ADAL" clId="{B6A88FD4-706C-4909-9F31-F1099548F3C9}" dt="2023-04-18T06:09:27.650" v="21" actId="20577"/>
          <ac:spMkLst>
            <pc:docMk/>
            <pc:sldMk cId="91359813" sldId="280"/>
            <ac:spMk id="2" creationId="{B1C2A27C-579E-213D-CBF7-CE138B01D1D9}"/>
          </ac:spMkLst>
        </pc:spChg>
      </pc:sldChg>
      <pc:sldChg chg="new del">
        <pc:chgData name="Kees de Vries" userId="c38c0b37-94a4-492d-8a81-e23a139779e0" providerId="ADAL" clId="{B6A88FD4-706C-4909-9F31-F1099548F3C9}" dt="2023-04-18T06:06:18.640" v="6" actId="680"/>
        <pc:sldMkLst>
          <pc:docMk/>
          <pc:sldMk cId="1344192499" sldId="280"/>
        </pc:sldMkLst>
      </pc:sldChg>
      <pc:sldChg chg="modSp new del mod">
        <pc:chgData name="Kees de Vries" userId="c38c0b37-94a4-492d-8a81-e23a139779e0" providerId="ADAL" clId="{B6A88FD4-706C-4909-9F31-F1099548F3C9}" dt="2023-04-18T06:05:17.139" v="4" actId="2696"/>
        <pc:sldMkLst>
          <pc:docMk/>
          <pc:sldMk cId="2574374632" sldId="280"/>
        </pc:sldMkLst>
        <pc:spChg chg="mod">
          <ac:chgData name="Kees de Vries" userId="c38c0b37-94a4-492d-8a81-e23a139779e0" providerId="ADAL" clId="{B6A88FD4-706C-4909-9F31-F1099548F3C9}" dt="2023-04-18T06:04:47.381" v="3" actId="20577"/>
          <ac:spMkLst>
            <pc:docMk/>
            <pc:sldMk cId="2574374632" sldId="280"/>
            <ac:spMk id="2" creationId="{AD80ACBC-A5E7-F905-B9AC-782955A4F78F}"/>
          </ac:spMkLst>
        </pc:spChg>
      </pc:sldChg>
      <pc:sldChg chg="new del">
        <pc:chgData name="Kees de Vries" userId="c38c0b37-94a4-492d-8a81-e23a139779e0" providerId="ADAL" clId="{B6A88FD4-706C-4909-9F31-F1099548F3C9}" dt="2023-04-18T06:11:30.443" v="23" actId="680"/>
        <pc:sldMkLst>
          <pc:docMk/>
          <pc:sldMk cId="1168238564" sldId="281"/>
        </pc:sldMkLst>
      </pc:sldChg>
      <pc:sldChg chg="modSp new mod">
        <pc:chgData name="Kees de Vries" userId="c38c0b37-94a4-492d-8a81-e23a139779e0" providerId="ADAL" clId="{B6A88FD4-706C-4909-9F31-F1099548F3C9}" dt="2023-04-18T07:59:08.748" v="1361" actId="255"/>
        <pc:sldMkLst>
          <pc:docMk/>
          <pc:sldMk cId="3443300212" sldId="281"/>
        </pc:sldMkLst>
        <pc:spChg chg="mod">
          <ac:chgData name="Kees de Vries" userId="c38c0b37-94a4-492d-8a81-e23a139779e0" providerId="ADAL" clId="{B6A88FD4-706C-4909-9F31-F1099548F3C9}" dt="2023-04-18T06:13:48.170" v="39" actId="20577"/>
          <ac:spMkLst>
            <pc:docMk/>
            <pc:sldMk cId="3443300212" sldId="281"/>
            <ac:spMk id="2" creationId="{11D0A2DB-4655-DDAD-6ED7-DE9E54C3BB3A}"/>
          </ac:spMkLst>
        </pc:spChg>
        <pc:spChg chg="mod">
          <ac:chgData name="Kees de Vries" userId="c38c0b37-94a4-492d-8a81-e23a139779e0" providerId="ADAL" clId="{B6A88FD4-706C-4909-9F31-F1099548F3C9}" dt="2023-04-18T07:59:08.748" v="1361" actId="255"/>
          <ac:spMkLst>
            <pc:docMk/>
            <pc:sldMk cId="3443300212" sldId="281"/>
            <ac:spMk id="3" creationId="{F74AF92B-C8C9-6F63-5F73-158CFEEBC325}"/>
          </ac:spMkLst>
        </pc:spChg>
      </pc:sldChg>
      <pc:sldChg chg="modSp new mod">
        <pc:chgData name="Kees de Vries" userId="c38c0b37-94a4-492d-8a81-e23a139779e0" providerId="ADAL" clId="{B6A88FD4-706C-4909-9F31-F1099548F3C9}" dt="2023-04-18T06:22:19.385" v="253" actId="20577"/>
        <pc:sldMkLst>
          <pc:docMk/>
          <pc:sldMk cId="3005098481" sldId="282"/>
        </pc:sldMkLst>
        <pc:spChg chg="mod">
          <ac:chgData name="Kees de Vries" userId="c38c0b37-94a4-492d-8a81-e23a139779e0" providerId="ADAL" clId="{B6A88FD4-706C-4909-9F31-F1099548F3C9}" dt="2023-04-18T06:21:29.854" v="248" actId="255"/>
          <ac:spMkLst>
            <pc:docMk/>
            <pc:sldMk cId="3005098481" sldId="282"/>
            <ac:spMk id="2" creationId="{E537F542-4B58-B2AF-93A6-DE8907121371}"/>
          </ac:spMkLst>
        </pc:spChg>
        <pc:spChg chg="mod">
          <ac:chgData name="Kees de Vries" userId="c38c0b37-94a4-492d-8a81-e23a139779e0" providerId="ADAL" clId="{B6A88FD4-706C-4909-9F31-F1099548F3C9}" dt="2023-04-18T06:22:19.385" v="253" actId="20577"/>
          <ac:spMkLst>
            <pc:docMk/>
            <pc:sldMk cId="3005098481" sldId="282"/>
            <ac:spMk id="3" creationId="{192933F3-4F56-6A16-6DD2-223BCB83506B}"/>
          </ac:spMkLst>
        </pc:spChg>
      </pc:sldChg>
      <pc:sldChg chg="modSp new mod">
        <pc:chgData name="Kees de Vries" userId="c38c0b37-94a4-492d-8a81-e23a139779e0" providerId="ADAL" clId="{B6A88FD4-706C-4909-9F31-F1099548F3C9}" dt="2023-04-18T06:33:53.894" v="656" actId="255"/>
        <pc:sldMkLst>
          <pc:docMk/>
          <pc:sldMk cId="1452905710" sldId="283"/>
        </pc:sldMkLst>
        <pc:spChg chg="mod">
          <ac:chgData name="Kees de Vries" userId="c38c0b37-94a4-492d-8a81-e23a139779e0" providerId="ADAL" clId="{B6A88FD4-706C-4909-9F31-F1099548F3C9}" dt="2023-04-18T06:23:52.558" v="293" actId="255"/>
          <ac:spMkLst>
            <pc:docMk/>
            <pc:sldMk cId="1452905710" sldId="283"/>
            <ac:spMk id="2" creationId="{22A920E5-BB77-2C33-5B8E-B477002B4818}"/>
          </ac:spMkLst>
        </pc:spChg>
        <pc:spChg chg="mod">
          <ac:chgData name="Kees de Vries" userId="c38c0b37-94a4-492d-8a81-e23a139779e0" providerId="ADAL" clId="{B6A88FD4-706C-4909-9F31-F1099548F3C9}" dt="2023-04-18T06:33:53.894" v="656" actId="255"/>
          <ac:spMkLst>
            <pc:docMk/>
            <pc:sldMk cId="1452905710" sldId="283"/>
            <ac:spMk id="3" creationId="{F262B901-24F2-32DA-073F-790F9C7C3B51}"/>
          </ac:spMkLst>
        </pc:spChg>
      </pc:sldChg>
      <pc:sldChg chg="modSp new mod">
        <pc:chgData name="Kees de Vries" userId="c38c0b37-94a4-492d-8a81-e23a139779e0" providerId="ADAL" clId="{B6A88FD4-706C-4909-9F31-F1099548F3C9}" dt="2023-04-18T06:42:51.903" v="1103" actId="255"/>
        <pc:sldMkLst>
          <pc:docMk/>
          <pc:sldMk cId="2403164167" sldId="284"/>
        </pc:sldMkLst>
        <pc:spChg chg="mod">
          <ac:chgData name="Kees de Vries" userId="c38c0b37-94a4-492d-8a81-e23a139779e0" providerId="ADAL" clId="{B6A88FD4-706C-4909-9F31-F1099548F3C9}" dt="2023-04-18T06:36:02.800" v="760" actId="20577"/>
          <ac:spMkLst>
            <pc:docMk/>
            <pc:sldMk cId="2403164167" sldId="284"/>
            <ac:spMk id="2" creationId="{CE687FEC-15D8-B718-BD5E-8EFDEF69E0AD}"/>
          </ac:spMkLst>
        </pc:spChg>
        <pc:spChg chg="mod">
          <ac:chgData name="Kees de Vries" userId="c38c0b37-94a4-492d-8a81-e23a139779e0" providerId="ADAL" clId="{B6A88FD4-706C-4909-9F31-F1099548F3C9}" dt="2023-04-18T06:42:51.903" v="1103" actId="255"/>
          <ac:spMkLst>
            <pc:docMk/>
            <pc:sldMk cId="2403164167" sldId="284"/>
            <ac:spMk id="3" creationId="{BF1E1E80-363A-F6C5-F99D-B722959AB831}"/>
          </ac:spMkLst>
        </pc:spChg>
      </pc:sldChg>
      <pc:sldChg chg="modSp new mod">
        <pc:chgData name="Kees de Vries" userId="c38c0b37-94a4-492d-8a81-e23a139779e0" providerId="ADAL" clId="{B6A88FD4-706C-4909-9F31-F1099548F3C9}" dt="2023-04-18T06:42:25.959" v="1101" actId="255"/>
        <pc:sldMkLst>
          <pc:docMk/>
          <pc:sldMk cId="672050387" sldId="285"/>
        </pc:sldMkLst>
        <pc:spChg chg="mod">
          <ac:chgData name="Kees de Vries" userId="c38c0b37-94a4-492d-8a81-e23a139779e0" providerId="ADAL" clId="{B6A88FD4-706C-4909-9F31-F1099548F3C9}" dt="2023-04-18T06:40:52.718" v="997" actId="255"/>
          <ac:spMkLst>
            <pc:docMk/>
            <pc:sldMk cId="672050387" sldId="285"/>
            <ac:spMk id="2" creationId="{D7590D93-EA5A-CD5C-C6D5-E0F64AA804B8}"/>
          </ac:spMkLst>
        </pc:spChg>
        <pc:spChg chg="mod">
          <ac:chgData name="Kees de Vries" userId="c38c0b37-94a4-492d-8a81-e23a139779e0" providerId="ADAL" clId="{B6A88FD4-706C-4909-9F31-F1099548F3C9}" dt="2023-04-18T06:42:25.959" v="1101" actId="255"/>
          <ac:spMkLst>
            <pc:docMk/>
            <pc:sldMk cId="672050387" sldId="285"/>
            <ac:spMk id="3" creationId="{04556BA0-DD87-DD0C-C3CF-2660F9539AC3}"/>
          </ac:spMkLst>
        </pc:spChg>
      </pc:sldChg>
      <pc:sldChg chg="modSp new mod">
        <pc:chgData name="Kees de Vries" userId="c38c0b37-94a4-492d-8a81-e23a139779e0" providerId="ADAL" clId="{B6A88FD4-706C-4909-9F31-F1099548F3C9}" dt="2023-04-18T06:47:30.345" v="1360" actId="20577"/>
        <pc:sldMkLst>
          <pc:docMk/>
          <pc:sldMk cId="3080251231" sldId="286"/>
        </pc:sldMkLst>
        <pc:spChg chg="mod">
          <ac:chgData name="Kees de Vries" userId="c38c0b37-94a4-492d-8a81-e23a139779e0" providerId="ADAL" clId="{B6A88FD4-706C-4909-9F31-F1099548F3C9}" dt="2023-04-18T06:45:04.526" v="1141" actId="255"/>
          <ac:spMkLst>
            <pc:docMk/>
            <pc:sldMk cId="3080251231" sldId="286"/>
            <ac:spMk id="2" creationId="{27005D3E-57FC-8D8A-BC89-FD854AE9A757}"/>
          </ac:spMkLst>
        </pc:spChg>
        <pc:spChg chg="mod">
          <ac:chgData name="Kees de Vries" userId="c38c0b37-94a4-492d-8a81-e23a139779e0" providerId="ADAL" clId="{B6A88FD4-706C-4909-9F31-F1099548F3C9}" dt="2023-04-18T06:47:30.345" v="1360" actId="20577"/>
          <ac:spMkLst>
            <pc:docMk/>
            <pc:sldMk cId="3080251231" sldId="286"/>
            <ac:spMk id="3" creationId="{A17B51C4-EC78-C808-810D-63F7B289F133}"/>
          </ac:spMkLst>
        </pc:spChg>
      </pc:sldChg>
      <pc:sldMasterChg chg="delSldLayout">
        <pc:chgData name="Kees de Vries" userId="c38c0b37-94a4-492d-8a81-e23a139779e0" providerId="ADAL" clId="{B6A88FD4-706C-4909-9F31-F1099548F3C9}" dt="2023-04-18T06:22:06.300" v="249" actId="2696"/>
        <pc:sldMasterMkLst>
          <pc:docMk/>
          <pc:sldMasterMk cId="0" sldId="2147483648"/>
        </pc:sldMasterMkLst>
        <pc:sldLayoutChg chg="del">
          <pc:chgData name="Kees de Vries" userId="c38c0b37-94a4-492d-8a81-e23a139779e0" providerId="ADAL" clId="{B6A88FD4-706C-4909-9F31-F1099548F3C9}" dt="2023-04-18T06:05:17.139" v="4" actId="2696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Kees de Vries" userId="c38c0b37-94a4-492d-8a81-e23a139779e0" providerId="ADAL" clId="{B6A88FD4-706C-4909-9F31-F1099548F3C9}" dt="2023-04-18T06:22:06.300" v="249" actId="2696"/>
          <pc:sldLayoutMkLst>
            <pc:docMk/>
            <pc:sldMasterMk cId="0" sldId="2147483648"/>
            <pc:sldLayoutMk cId="0" sldId="214748365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12207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234dd9b32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2234dd9b325_0_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7548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47465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74173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9212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94732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24284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87464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544" tIns="95544" rIns="95544" bIns="95544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9333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pic>
        <p:nvPicPr>
          <p:cNvPr id="30" name="Google Shape;30;p11" descr="Afbeelding met tekst, clipart&#10;&#10;Automatisch gegenereerde beschrijving"/>
          <p:cNvPicPr preferRelativeResize="0"/>
          <p:nvPr/>
        </p:nvPicPr>
        <p:blipFill rotWithShape="1">
          <a:blip r:embed="rId2">
            <a:alphaModFix/>
          </a:blip>
          <a:srcRect t="16638" r="28066"/>
          <a:stretch/>
        </p:blipFill>
        <p:spPr>
          <a:xfrm>
            <a:off x="262465" y="5167223"/>
            <a:ext cx="2942534" cy="839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1" descr="Afbeelding met logo&#10;&#10;Automatisch gegenereerde beschrijving"/>
          <p:cNvPicPr preferRelativeResize="0"/>
          <p:nvPr/>
        </p:nvPicPr>
        <p:blipFill rotWithShape="1">
          <a:blip r:embed="rId3">
            <a:alphaModFix amt="20000"/>
          </a:blip>
          <a:srcRect l="35604" t="21219" r="35604" b="41128"/>
          <a:stretch/>
        </p:blipFill>
        <p:spPr>
          <a:xfrm>
            <a:off x="4530338" y="313182"/>
            <a:ext cx="5993060" cy="5857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eeg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pic>
        <p:nvPicPr>
          <p:cNvPr id="71" name="Google Shape;71;p16" descr="Afbeelding met logo&#10;&#10;Automatisch gegenereerde beschrijving"/>
          <p:cNvPicPr preferRelativeResize="0"/>
          <p:nvPr/>
        </p:nvPicPr>
        <p:blipFill rotWithShape="1">
          <a:blip r:embed="rId2">
            <a:alphaModFix amt="20000"/>
          </a:blip>
          <a:srcRect l="35604" t="21219" r="35604" b="41128"/>
          <a:stretch/>
        </p:blipFill>
        <p:spPr>
          <a:xfrm>
            <a:off x="4530338" y="313182"/>
            <a:ext cx="5993060" cy="5857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9"/>
          <p:cNvSpPr txBox="1">
            <a:spLocks noGrp="1"/>
          </p:cNvSpPr>
          <p:nvPr>
            <p:ph type="title"/>
          </p:nvPr>
        </p:nvSpPr>
        <p:spPr>
          <a:xfrm>
            <a:off x="252919" y="1123838"/>
            <a:ext cx="2947482" cy="4043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sz="36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9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411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9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pic>
        <p:nvPicPr>
          <p:cNvPr id="13" name="Google Shape;13;p9" descr="Afbeelding met logo&#10;&#10;Automatisch gegenereerde beschrijving"/>
          <p:cNvPicPr preferRelativeResize="0"/>
          <p:nvPr/>
        </p:nvPicPr>
        <p:blipFill rotWithShape="1">
          <a:blip r:embed="rId4">
            <a:alphaModFix amt="20000"/>
          </a:blip>
          <a:srcRect l="35604" t="21219" r="35604" b="41128"/>
          <a:stretch/>
        </p:blipFill>
        <p:spPr>
          <a:xfrm>
            <a:off x="4530338" y="313182"/>
            <a:ext cx="5993060" cy="5857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9" descr="Afbeelding met tekst, clipart&#10;&#10;Automatisch gegenereerde beschrijving"/>
          <p:cNvPicPr preferRelativeResize="0"/>
          <p:nvPr/>
        </p:nvPicPr>
        <p:blipFill rotWithShape="1">
          <a:blip r:embed="rId5">
            <a:alphaModFix/>
          </a:blip>
          <a:srcRect t="16638" r="28066"/>
          <a:stretch/>
        </p:blipFill>
        <p:spPr>
          <a:xfrm>
            <a:off x="262465" y="5167223"/>
            <a:ext cx="2942534" cy="8392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7F542-4B58-B2AF-93A6-DE8907121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600" dirty="0"/>
              <a:t>welkom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2933F3-4F56-6A16-6DD2-223BCB835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2</a:t>
            </a:r>
            <a:r>
              <a:rPr lang="nl-NL" sz="3200" baseline="30000" dirty="0"/>
              <a:t>e</a:t>
            </a:r>
            <a:r>
              <a:rPr lang="nl-NL" sz="3200" dirty="0"/>
              <a:t> bijeenkomst COA-gelden / visieontwikkeling </a:t>
            </a:r>
          </a:p>
          <a:p>
            <a:r>
              <a:rPr lang="nl-NL" sz="3200" dirty="0"/>
              <a:t>18 april 2023</a:t>
            </a:r>
          </a:p>
        </p:txBody>
      </p:sp>
    </p:spTree>
    <p:extLst>
      <p:ext uri="{BB962C8B-B14F-4D97-AF65-F5344CB8AC3E}">
        <p14:creationId xmlns:p14="http://schemas.microsoft.com/office/powerpoint/2010/main" val="300509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2. Groen waaronder speeltuinen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Wat zijn als belangrijke ‘groen’ locaties voor Zuidbroek beschreven?</a:t>
            </a:r>
          </a:p>
          <a:p>
            <a:pPr marL="342900"/>
            <a:r>
              <a:rPr lang="nl-NL" dirty="0"/>
              <a:t>Meer bomen W.A. Scholtenweg + haven =&gt; er zijn 60 gekapt en slechts 15 nieuw geplant </a:t>
            </a:r>
          </a:p>
          <a:p>
            <a:pPr marL="342900"/>
            <a:r>
              <a:rPr lang="nl-NL" dirty="0"/>
              <a:t>Bos Tussenklappenpolder </a:t>
            </a:r>
          </a:p>
          <a:p>
            <a:pPr marL="342900"/>
            <a:r>
              <a:rPr lang="nl-NL" dirty="0"/>
              <a:t>Uitbreiding bos </a:t>
            </a:r>
            <a:r>
              <a:rPr lang="nl-NL" dirty="0" err="1"/>
              <a:t>Uiterburen</a:t>
            </a:r>
            <a:r>
              <a:rPr lang="nl-NL" dirty="0"/>
              <a:t> </a:t>
            </a:r>
          </a:p>
          <a:p>
            <a:pPr marL="342900"/>
            <a:r>
              <a:rPr lang="nl-NL" dirty="0"/>
              <a:t>Nieuw park(achtig) gebied ten oosten van </a:t>
            </a:r>
            <a:r>
              <a:rPr lang="nl-NL" dirty="0" err="1"/>
              <a:t>Van</a:t>
            </a:r>
            <a:r>
              <a:rPr lang="nl-NL" dirty="0"/>
              <a:t> der Valk en rondom de Nieuweweg -&gt; </a:t>
            </a:r>
            <a:r>
              <a:rPr lang="nl-NL" dirty="0" err="1"/>
              <a:t>Botjeszandgat</a:t>
            </a:r>
            <a:r>
              <a:rPr lang="nl-NL" dirty="0"/>
              <a:t> (incl. bv. Voedseltuinen)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Als groene of speeltuinideeën zijn geopperd:</a:t>
            </a:r>
          </a:p>
          <a:p>
            <a:pPr marL="342900"/>
            <a:r>
              <a:rPr lang="nl-NL" dirty="0"/>
              <a:t>Speeltuinen in Zuidbroek opknappen + divers maken (skate)</a:t>
            </a:r>
          </a:p>
          <a:p>
            <a:pPr marL="342900"/>
            <a:r>
              <a:rPr lang="nl-NL" dirty="0"/>
              <a:t>Speeltoestellen school + BSO</a:t>
            </a:r>
          </a:p>
          <a:p>
            <a:pPr marL="342900"/>
            <a:r>
              <a:rPr lang="nl-NL" dirty="0"/>
              <a:t>Pumptrackbaan + skeelerbaan op de ijsbaan</a:t>
            </a:r>
          </a:p>
          <a:p>
            <a:pPr marL="342900"/>
            <a:r>
              <a:rPr lang="nl-NL" dirty="0"/>
              <a:t>Bloembakken in het dorp (zie Muntendam) </a:t>
            </a:r>
          </a:p>
        </p:txBody>
      </p:sp>
    </p:spTree>
    <p:extLst>
      <p:ext uri="{BB962C8B-B14F-4D97-AF65-F5344CB8AC3E}">
        <p14:creationId xmlns:p14="http://schemas.microsoft.com/office/powerpoint/2010/main" val="68208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3. Wonen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Wonen houdt de gemoederen bezig. De oproep die door jullie is meegegeven: zorg voor meer bouwkavels. Daarnaast zijn suggesties gegeven voor mogelijke locaties.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i="1" dirty="0"/>
              <a:t>Wat heb je nodig om goed te wonen in Zuidbroek?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Veel groen, openbare samenkomst plekken, meer starterswoningen, meer doorstroming voor ouderen mogelijk maken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Veel jeugd is Zuidbroek gebonden en willen graag blijven -&gt; die verjonging moeten we houden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Eventuele goede zorg thuis omdat er ook mensen zijn die niet of nauwelijks kunnen terugvallen op kinderen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i="1" dirty="0"/>
              <a:t>Zuidbroek is begaan met de jongeren: </a:t>
            </a:r>
          </a:p>
          <a:p>
            <a:pPr marL="342900"/>
            <a:r>
              <a:rPr lang="nl-NL" dirty="0"/>
              <a:t>Ontmoetingsplek jeugd (eerder was er de kluis (bij de kerk)/jeugdsoos station (nu leeg). Graag weer plek voor onze jongeren</a:t>
            </a:r>
          </a:p>
          <a:p>
            <a:pPr marL="342900"/>
            <a:r>
              <a:rPr lang="nl-NL" dirty="0"/>
              <a:t>Samenkomst bij NNTTM voor kinderen van ong. 12 jaar (knutselen)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0074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4. </a:t>
            </a:r>
            <a:r>
              <a:rPr lang="nl-NL" dirty="0" err="1"/>
              <a:t>Verenigings-leven</a:t>
            </a:r>
            <a:r>
              <a:rPr lang="nl-NL" dirty="0"/>
              <a:t>: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de verenigingen en hun vrijwilligers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‘Zonder verenigingsleven is er geen </a:t>
            </a:r>
            <a:r>
              <a:rPr lang="nl-NL" dirty="0" err="1"/>
              <a:t>reuring</a:t>
            </a:r>
            <a:r>
              <a:rPr lang="nl-NL" dirty="0"/>
              <a:t>, zonder </a:t>
            </a:r>
            <a:r>
              <a:rPr lang="nl-NL" dirty="0" err="1"/>
              <a:t>reuring</a:t>
            </a:r>
            <a:r>
              <a:rPr lang="nl-NL" dirty="0"/>
              <a:t> is er geen leven.’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i="1" dirty="0"/>
              <a:t>De volgende behoeften werden meegegeven:</a:t>
            </a:r>
          </a:p>
          <a:p>
            <a:pPr marL="342900"/>
            <a:r>
              <a:rPr lang="nl-NL" dirty="0"/>
              <a:t>Stimuleren diversiteit sport:</a:t>
            </a:r>
            <a:br>
              <a:rPr lang="nl-NL" dirty="0"/>
            </a:br>
            <a:r>
              <a:rPr lang="nl-NL" dirty="0"/>
              <a:t>Groter sportcomplex (geschikt voor diverse sporten – velden en hal) (dertien keer gewaardeerd) (is meerdere keren genoemd)</a:t>
            </a:r>
            <a:br>
              <a:rPr lang="nl-NL" dirty="0"/>
            </a:br>
            <a:r>
              <a:rPr lang="nl-NL" dirty="0"/>
              <a:t>Met ruime mogelijkheden voor alle sporten (niet te kleine afmeting) </a:t>
            </a:r>
          </a:p>
          <a:p>
            <a:pPr marL="342900"/>
            <a:r>
              <a:rPr lang="nl-NL" dirty="0"/>
              <a:t>Asfalteren ijsbaan zodat die voor meerdere doelen bruikbaar is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i="1" dirty="0"/>
              <a:t>Hoe kunnen we het verenigingsleven sterker maken?</a:t>
            </a:r>
          </a:p>
          <a:p>
            <a:pPr marL="342900"/>
            <a:r>
              <a:rPr lang="nl-NL" dirty="0"/>
              <a:t>Meer activiteiten ontwikkelen</a:t>
            </a:r>
          </a:p>
          <a:p>
            <a:pPr marL="342900"/>
            <a:r>
              <a:rPr lang="nl-NL" dirty="0"/>
              <a:t>Door samenwerking tussen verenigingen te stimuleren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800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5. Voorzieningen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Veel over geschreven!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Jullie zijn trots op het dorp – door zijn ligging, de jeugd die er is en het feit dat er een dorpshuis is.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i="1" dirty="0"/>
              <a:t>Natuurlijk: sommige punten kunnen beter, zoals: </a:t>
            </a:r>
          </a:p>
          <a:p>
            <a:pPr marL="342900"/>
            <a:r>
              <a:rPr lang="nl-NL" dirty="0"/>
              <a:t>OV-vervoer (de bus) graag terug (opstap bus) </a:t>
            </a:r>
          </a:p>
          <a:p>
            <a:pPr marL="342900"/>
            <a:r>
              <a:rPr lang="nl-NL" dirty="0"/>
              <a:t>Veel meer voor de jeugd doen</a:t>
            </a:r>
          </a:p>
          <a:p>
            <a:pPr marL="342900"/>
            <a:r>
              <a:rPr lang="nl-NL" dirty="0"/>
              <a:t>Informatieborden voor dorpsacties e.d.</a:t>
            </a:r>
          </a:p>
          <a:p>
            <a:pPr marL="342900"/>
            <a:r>
              <a:rPr lang="nl-NL" dirty="0"/>
              <a:t>Nieuw dorpskrantje</a:t>
            </a:r>
          </a:p>
          <a:p>
            <a:pPr marL="342900"/>
            <a:r>
              <a:rPr lang="nl-NL" dirty="0"/>
              <a:t>Opfrisbeurt binnenzijde dorpshuis </a:t>
            </a:r>
          </a:p>
          <a:p>
            <a:pPr marL="342900"/>
            <a:r>
              <a:rPr lang="nl-NL" dirty="0"/>
              <a:t>Meer mogelijkheden om recreatief samen te komen (evenementen en live muziek) </a:t>
            </a:r>
          </a:p>
          <a:p>
            <a:pPr marL="342900"/>
            <a:r>
              <a:rPr lang="nl-NL" dirty="0"/>
              <a:t>Muziekkoepel </a:t>
            </a:r>
          </a:p>
        </p:txBody>
      </p:sp>
    </p:spTree>
    <p:extLst>
      <p:ext uri="{BB962C8B-B14F-4D97-AF65-F5344CB8AC3E}">
        <p14:creationId xmlns:p14="http://schemas.microsoft.com/office/powerpoint/2010/main" val="1503800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6. </a:t>
            </a:r>
            <a:r>
              <a:rPr lang="nl-NL" dirty="0" err="1"/>
              <a:t>Duurzaam-heid</a:t>
            </a:r>
            <a:r>
              <a:rPr lang="nl-NL" dirty="0"/>
              <a:t> en energie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i="1" dirty="0"/>
              <a:t>Aan welke onderwerpen denk je als het om duurzaamheid &amp; energie gaat?</a:t>
            </a:r>
          </a:p>
          <a:p>
            <a:pPr marL="342900"/>
            <a:r>
              <a:rPr lang="nl-NL" dirty="0"/>
              <a:t>De </a:t>
            </a:r>
            <a:r>
              <a:rPr lang="nl-NL" dirty="0" err="1"/>
              <a:t>Broeckhof</a:t>
            </a:r>
            <a:r>
              <a:rPr lang="nl-NL" dirty="0"/>
              <a:t> energieneutraal maken </a:t>
            </a:r>
          </a:p>
          <a:p>
            <a:pPr marL="342900"/>
            <a:r>
              <a:rPr lang="nl-NL" dirty="0"/>
              <a:t>Lokale energie opwekking </a:t>
            </a:r>
          </a:p>
          <a:p>
            <a:pPr marL="342900"/>
            <a:r>
              <a:rPr lang="nl-NL" dirty="0"/>
              <a:t>Collectief alternatieve energie opslaan ten gunste van de gemeenschap</a:t>
            </a:r>
          </a:p>
          <a:p>
            <a:pPr marL="342900"/>
            <a:r>
              <a:rPr lang="nl-NL" dirty="0"/>
              <a:t>Laadpalen </a:t>
            </a:r>
          </a:p>
          <a:p>
            <a:pPr marL="342900"/>
            <a:r>
              <a:rPr lang="nl-NL" dirty="0"/>
              <a:t>Zonnepanelen op daken (en niet in de weilanden)</a:t>
            </a:r>
          </a:p>
          <a:p>
            <a:pPr marL="342900"/>
            <a:r>
              <a:rPr lang="nl-NL" dirty="0"/>
              <a:t>Zonnepanalen op dak van De </a:t>
            </a:r>
            <a:r>
              <a:rPr lang="nl-NL" dirty="0" err="1"/>
              <a:t>Broeckhof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2652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7. Toerisme en recreatie (incl. haven)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Toerisme is voor de toerist, recreatie voor beide. Bij recreatie gaat het volgens jullie om de leefbaarheid van het dorp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i="1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zouden we Zuidbroek het beste kunnen etaleren (laten zien)?</a:t>
            </a:r>
          </a:p>
          <a:p>
            <a:pPr marL="285750" indent="-285750">
              <a:lnSpc>
                <a:spcPct val="107000"/>
              </a:lnSpc>
            </a:pPr>
            <a:r>
              <a:rPr lang="nl-NL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‘digitale’ agenda</a:t>
            </a:r>
          </a:p>
          <a:p>
            <a:pPr marL="285750" indent="-285750">
              <a:lnSpc>
                <a:spcPct val="107000"/>
              </a:lnSpc>
            </a:pPr>
            <a:r>
              <a:rPr lang="nl-NL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Activiteitenkalender</a:t>
            </a:r>
          </a:p>
          <a:p>
            <a:pPr marL="285750" indent="-285750">
              <a:lnSpc>
                <a:spcPct val="107000"/>
              </a:lnSpc>
            </a:pPr>
            <a:r>
              <a:rPr lang="nl-NL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Haven opknappen + steigers</a:t>
            </a:r>
          </a:p>
          <a:p>
            <a:pPr marL="285750" indent="-285750">
              <a:lnSpc>
                <a:spcPct val="107000"/>
              </a:lnSpc>
            </a:pPr>
            <a:r>
              <a:rPr lang="nl-NL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Meer voorzieningen voor camperaars, afvoer vuil water </a:t>
            </a:r>
          </a:p>
          <a:p>
            <a:pPr marL="285750" indent="-285750">
              <a:lnSpc>
                <a:spcPct val="107000"/>
              </a:lnSpc>
            </a:pPr>
            <a:r>
              <a:rPr lang="nl-NL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Meer activiteiten in en rondom de haven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Dorpskern aantrekkelijker maken </a:t>
            </a:r>
          </a:p>
        </p:txBody>
      </p:sp>
    </p:spTree>
    <p:extLst>
      <p:ext uri="{BB962C8B-B14F-4D97-AF65-F5344CB8AC3E}">
        <p14:creationId xmlns:p14="http://schemas.microsoft.com/office/powerpoint/2010/main" val="700388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Dorpsvisie uitkomsten </a:t>
            </a:r>
            <a:br>
              <a:rPr lang="nl-NL" dirty="0"/>
            </a:br>
            <a:r>
              <a:rPr lang="nl-NL" dirty="0"/>
              <a:t>30 maart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b="1" i="1" dirty="0"/>
              <a:t>Samenvattend:</a:t>
            </a:r>
            <a:endParaRPr dirty="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nl-NL" dirty="0"/>
              <a:t>Er is vooral veel stilgestaan bij de vraag ‘wat Zuidbroek wil’</a:t>
            </a: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nl-NL" dirty="0"/>
              <a:t>Belangrijk is om ook de hoe-vraag beantwoord te krijgen: </a:t>
            </a:r>
            <a:br>
              <a:rPr lang="nl-NL" dirty="0"/>
            </a:br>
            <a:r>
              <a:rPr lang="nl-NL" dirty="0"/>
              <a:t>‘hoe pakken we dit aan?’</a:t>
            </a: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nl-NL" dirty="0"/>
              <a:t>Daarvoor is menskracht nodig</a:t>
            </a: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nl-NL" dirty="0">
                <a:solidFill>
                  <a:srgbClr val="FF0000"/>
                </a:solidFill>
              </a:rPr>
              <a:t>Vraag: wie wil zich op welk thema inzetten? Maak dit svp kenbaar door ons een mail te sturen: </a:t>
            </a:r>
            <a:r>
              <a:rPr lang="nl-NL" b="1" dirty="0">
                <a:solidFill>
                  <a:srgbClr val="FF0000"/>
                </a:solidFill>
              </a:rPr>
              <a:t>info@dorpsraadzuidbroek.com</a:t>
            </a:r>
          </a:p>
          <a:p>
            <a:pPr marL="101600" lvl="0" indent="0" algn="l" rtl="0">
              <a:spcBef>
                <a:spcPts val="1200"/>
              </a:spcBef>
              <a:spcAft>
                <a:spcPts val="0"/>
              </a:spcAft>
              <a:buSzPts val="2000"/>
              <a:buNone/>
            </a:pPr>
            <a:br>
              <a:rPr lang="nl-NL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7696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234dd9b325_0_10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500" cy="3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nl-NL" dirty="0"/>
              <a:t>Wat gaan we de komende tijd doen?</a:t>
            </a:r>
            <a:endParaRPr dirty="0"/>
          </a:p>
        </p:txBody>
      </p:sp>
      <p:sp>
        <p:nvSpPr>
          <p:cNvPr id="144" name="Google Shape;144;g2234dd9b325_0_10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nl-NL" dirty="0"/>
              <a:t>In mei: Verdieping van onderwerpen met verenigingen, jongeren en ondernemers (om extra info op te krijgen)</a:t>
            </a:r>
          </a:p>
          <a:p>
            <a:r>
              <a:rPr lang="nl-NL" dirty="0"/>
              <a:t>Daarna: Dorpsvisie is concept schrijven – wie wil meelezen?</a:t>
            </a:r>
          </a:p>
          <a:p>
            <a:r>
              <a:rPr lang="nl-NL" dirty="0"/>
              <a:t>Medio juni: Presentatie concept visieplan aan Zuidbroek</a:t>
            </a:r>
          </a:p>
          <a:p>
            <a:r>
              <a:rPr lang="nl-NL" dirty="0"/>
              <a:t>Eind juni: Vaststelling dorpsvisie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0A2DB-4655-DDAD-6ED7-DE9E54C3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4AF92B-C8C9-6F63-5F73-158CFEEBC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2800" dirty="0"/>
              <a:t>19.30 – 20.15 uur:  terugkoppeling 30 maart</a:t>
            </a:r>
          </a:p>
          <a:p>
            <a:r>
              <a:rPr lang="nl-NL" sz="2800" dirty="0"/>
              <a:t>20.15 – 21.00 uur:  vervolg visieontwikkeling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330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90D93-EA5A-CD5C-C6D5-E0F64AA80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Terugkoppeling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4556BA0-DD87-DD0C-C3CF-2660F9539A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3200" dirty="0"/>
              <a:t>Organisatie projectaanvraag,</a:t>
            </a:r>
          </a:p>
          <a:p>
            <a:r>
              <a:rPr lang="nl-NL" sz="3200" dirty="0"/>
              <a:t>Projectvoorwaarden/aanvraagformulier</a:t>
            </a:r>
          </a:p>
          <a:p>
            <a:r>
              <a:rPr lang="nl-NL" sz="3200" dirty="0"/>
              <a:t>Herkenbaarheid Dorpsraad Zuidbroek</a:t>
            </a:r>
          </a:p>
          <a:p>
            <a:endParaRPr lang="nl-NL" sz="3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205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920E5-BB77-2C33-5B8E-B477002B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Organisatie projectaanvraag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62B901-24F2-32DA-073F-790F9C7C3B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2400" dirty="0"/>
              <a:t>Terugkoppeling:</a:t>
            </a:r>
          </a:p>
          <a:p>
            <a:pPr lvl="1"/>
            <a:r>
              <a:rPr lang="nl-NL" dirty="0"/>
              <a:t>Inwoners zijn onvoldoende/niet meegenomen in de vorming van de 2 commissies,</a:t>
            </a:r>
          </a:p>
          <a:p>
            <a:pPr lvl="1"/>
            <a:r>
              <a:rPr lang="nl-NL" dirty="0"/>
              <a:t>Inwoners erkennen zichzelf onvoldoende/niet is de samenstelling van de 2 commissies.</a:t>
            </a:r>
          </a:p>
          <a:p>
            <a:r>
              <a:rPr lang="nl-NL" sz="2400" dirty="0"/>
              <a:t>Aanpassing:</a:t>
            </a:r>
          </a:p>
          <a:p>
            <a:pPr lvl="1"/>
            <a:r>
              <a:rPr lang="nl-NL" dirty="0"/>
              <a:t>Toetsingscommissie van 5 naar max 12 leden (met name ruimte voor verenigingen, stichtingen)</a:t>
            </a:r>
          </a:p>
          <a:p>
            <a:pPr lvl="1"/>
            <a:r>
              <a:rPr lang="nl-NL" dirty="0"/>
              <a:t>Toewijzingscommissie van 3 naar 5 leden</a:t>
            </a:r>
          </a:p>
        </p:txBody>
      </p:sp>
    </p:spTree>
    <p:extLst>
      <p:ext uri="{BB962C8B-B14F-4D97-AF65-F5344CB8AC3E}">
        <p14:creationId xmlns:p14="http://schemas.microsoft.com/office/powerpoint/2010/main" val="1452905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87FEC-15D8-B718-BD5E-8EFDEF69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Projectvoorwaarden / aanvraagformulier</a:t>
            </a:r>
            <a:br>
              <a:rPr lang="nl-NL" sz="2400" dirty="0"/>
            </a:br>
            <a:endParaRPr lang="nl-NL" sz="24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1E1E80-363A-F6C5-F99D-B722959AB8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2400" dirty="0"/>
              <a:t>Terugkoppeling:</a:t>
            </a:r>
          </a:p>
          <a:p>
            <a:pPr lvl="1"/>
            <a:r>
              <a:rPr lang="nl-NL" dirty="0"/>
              <a:t>Projectvoorwaarden/aanvraagformulier nog niet beschikbaar,</a:t>
            </a:r>
          </a:p>
          <a:p>
            <a:pPr lvl="1"/>
            <a:r>
              <a:rPr lang="nl-NL" dirty="0"/>
              <a:t>“verplichting” tot oprichting stichting werkt demotiverend,</a:t>
            </a:r>
          </a:p>
          <a:p>
            <a:pPr lvl="1"/>
            <a:endParaRPr lang="nl-NL" dirty="0"/>
          </a:p>
          <a:p>
            <a:r>
              <a:rPr lang="nl-NL" sz="2400" dirty="0"/>
              <a:t>Aanpassing:</a:t>
            </a:r>
          </a:p>
          <a:p>
            <a:pPr lvl="1"/>
            <a:r>
              <a:rPr lang="nl-NL" dirty="0"/>
              <a:t>Documenten vanaf heden beschikbaar op onze site</a:t>
            </a:r>
          </a:p>
          <a:p>
            <a:pPr lvl="1"/>
            <a:r>
              <a:rPr lang="nl-NL" dirty="0"/>
              <a:t>Maatwerk afhankelijk van de omvang van het project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316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05D3E-57FC-8D8A-BC89-FD854AE9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Herkenbaarheid DRZ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7B51C4-EC78-C808-810D-63F7B289F1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Terugkoppeling;</a:t>
            </a:r>
          </a:p>
          <a:p>
            <a:pPr lvl="1"/>
            <a:r>
              <a:rPr lang="nl-NL" dirty="0"/>
              <a:t>Inwoners zien te weinig tot niets van de Dorpsraad,</a:t>
            </a:r>
          </a:p>
          <a:p>
            <a:pPr lvl="1"/>
            <a:r>
              <a:rPr lang="nl-NL" dirty="0"/>
              <a:t>Wat doet de Dorpsraad?</a:t>
            </a:r>
          </a:p>
          <a:p>
            <a:pPr lvl="1"/>
            <a:endParaRPr lang="nl-NL" dirty="0"/>
          </a:p>
          <a:p>
            <a:r>
              <a:rPr lang="nl-NL" dirty="0"/>
              <a:t>Aanpassing;</a:t>
            </a:r>
          </a:p>
          <a:p>
            <a:pPr lvl="1"/>
            <a:r>
              <a:rPr lang="nl-NL" dirty="0"/>
              <a:t>DRZ gaat werken aan een goed communicatieplan</a:t>
            </a:r>
          </a:p>
        </p:txBody>
      </p:sp>
    </p:spTree>
    <p:extLst>
      <p:ext uri="{BB962C8B-B14F-4D97-AF65-F5344CB8AC3E}">
        <p14:creationId xmlns:p14="http://schemas.microsoft.com/office/powerpoint/2010/main" val="308025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De ontwikkeling van de dorpsvisie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b="1" i="1" dirty="0"/>
              <a:t>In drie stappen:</a:t>
            </a:r>
          </a:p>
          <a:p>
            <a:pPr lvl="0" indent="-457200" algn="l" rtl="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dirty="0"/>
              <a:t>Opgehaalde informatie o.a. op 30 maart – de contouren van de dorpsvisie ontstaan</a:t>
            </a:r>
          </a:p>
          <a:p>
            <a:pPr lvl="0" indent="-457200" algn="l" rtl="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dirty="0"/>
              <a:t>Verdieping (meer info) op een aantal thema’s in mei</a:t>
            </a:r>
          </a:p>
          <a:p>
            <a:pPr lvl="0" indent="-457200" algn="l" rtl="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nl-NL" dirty="0"/>
              <a:t>Schrijven en concept presenteren aan het dorp in juni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Dorpsvisie uitkomsten </a:t>
            </a:r>
            <a:br>
              <a:rPr lang="nl-NL" dirty="0"/>
            </a:br>
            <a:r>
              <a:rPr lang="nl-NL" dirty="0"/>
              <a:t>30 maart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b="1" i="1" dirty="0"/>
              <a:t>Terugkoppeling Wereldcafé </a:t>
            </a:r>
            <a:endParaRPr dirty="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nl-NL" dirty="0"/>
              <a:t>Er is veel geschreven – dank daarvoor!</a:t>
            </a: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nl-NL" dirty="0"/>
              <a:t>We lezen de uitkomsten als suggesties en richting voor de inhoud van de dorpsvisie</a:t>
            </a: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nl-NL" dirty="0"/>
              <a:t>Zeven thema’s zijn die avond aan bod gekomen</a:t>
            </a: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nl-NL" dirty="0"/>
              <a:t>We noemen per thema wat het vaakst is genoemd</a:t>
            </a:r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nl-NL" dirty="0"/>
              <a:t>Sommige thema’s overlappen elkaar</a:t>
            </a:r>
            <a:endParaRPr dirty="0"/>
          </a:p>
          <a:p>
            <a:pPr marL="182880" lvl="0" indent="-55878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1958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389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nl-NL" dirty="0"/>
              <a:t>1. (</a:t>
            </a:r>
            <a:r>
              <a:rPr lang="nl-NL" dirty="0" err="1"/>
              <a:t>Verkeers</a:t>
            </a:r>
            <a:r>
              <a:rPr lang="nl-NL" dirty="0"/>
              <a:t>)</a:t>
            </a:r>
            <a:br>
              <a:rPr lang="nl-NL" dirty="0"/>
            </a:br>
            <a:r>
              <a:rPr lang="nl-NL" dirty="0"/>
              <a:t>veiligheid</a:t>
            </a:r>
            <a:endParaRPr dirty="0"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Vaak beantwoord is de vraag: “Moeten in ons dorp maatregelen genomen worden om de verkeersveiligheid te verbeteren?”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-NL" dirty="0"/>
              <a:t>Het meest genoteerd:</a:t>
            </a:r>
          </a:p>
          <a:p>
            <a:pPr marL="342900"/>
            <a:r>
              <a:rPr lang="nl-NL" dirty="0"/>
              <a:t>Voetpaden in </a:t>
            </a:r>
            <a:r>
              <a:rPr lang="nl-NL" dirty="0" err="1"/>
              <a:t>Uiterburen</a:t>
            </a:r>
            <a:r>
              <a:rPr lang="nl-NL" dirty="0"/>
              <a:t> verbeteren: dit kun je doen door de voetpaden 30cm te verbreden of de Lindebomen rooien en herplaatsen</a:t>
            </a:r>
          </a:p>
          <a:p>
            <a:pPr marL="342900"/>
            <a:r>
              <a:rPr lang="nl-NL" dirty="0"/>
              <a:t>Kerk-/Spoorstraat niet veilig -&gt; stoep – fietspad (meerder keren genoemd)</a:t>
            </a:r>
            <a:br>
              <a:rPr lang="nl-NL" dirty="0"/>
            </a:br>
            <a:r>
              <a:rPr lang="nl-NL" dirty="0"/>
              <a:t>Kerkstraat: intensiteit en capaciteit naar beneden</a:t>
            </a:r>
          </a:p>
          <a:p>
            <a:pPr marL="342900"/>
            <a:r>
              <a:rPr lang="nl-NL" dirty="0"/>
              <a:t>Verhard fietspad van Zuidbroek </a:t>
            </a:r>
            <a:r>
              <a:rPr lang="nl-NL"/>
              <a:t>naar Sappemeer</a:t>
            </a:r>
            <a:endParaRPr lang="nl-NL" dirty="0"/>
          </a:p>
          <a:p>
            <a:pPr marL="342900"/>
            <a:r>
              <a:rPr lang="nl-NL" dirty="0"/>
              <a:t>Landbouwverkeer wordt ervaren als probleem</a:t>
            </a:r>
          </a:p>
        </p:txBody>
      </p:sp>
    </p:spTree>
    <p:extLst>
      <p:ext uri="{BB962C8B-B14F-4D97-AF65-F5344CB8AC3E}">
        <p14:creationId xmlns:p14="http://schemas.microsoft.com/office/powerpoint/2010/main" val="147239852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Dorpsraad Zuidbroek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01A990"/>
      </a:accent1>
      <a:accent2>
        <a:srgbClr val="1C3B72"/>
      </a:accent2>
      <a:accent3>
        <a:srgbClr val="67BFB1"/>
      </a:accent3>
      <a:accent4>
        <a:srgbClr val="FFFFFF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1000</Words>
  <Application>Microsoft Office PowerPoint</Application>
  <PresentationFormat>Breedbeeld</PresentationFormat>
  <Paragraphs>119</Paragraphs>
  <Slides>17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Corbel</vt:lpstr>
      <vt:lpstr>Arial</vt:lpstr>
      <vt:lpstr>Noto Sans Symbols</vt:lpstr>
      <vt:lpstr>Frame</vt:lpstr>
      <vt:lpstr>welkom</vt:lpstr>
      <vt:lpstr>Agenda</vt:lpstr>
      <vt:lpstr>Terugkoppeling</vt:lpstr>
      <vt:lpstr>Organisatie projectaanvraag</vt:lpstr>
      <vt:lpstr>Projectvoorwaarden / aanvraagformulier </vt:lpstr>
      <vt:lpstr>Herkenbaarheid DRZ</vt:lpstr>
      <vt:lpstr>De ontwikkeling van de dorpsvisie</vt:lpstr>
      <vt:lpstr>Dorpsvisie uitkomsten  30 maart</vt:lpstr>
      <vt:lpstr>1. (Verkeers) veiligheid</vt:lpstr>
      <vt:lpstr>2. Groen waaronder speeltuinen</vt:lpstr>
      <vt:lpstr>3. Wonen</vt:lpstr>
      <vt:lpstr>4. Verenigings-leven:   de verenigingen en hun vrijwilligers</vt:lpstr>
      <vt:lpstr>5. Voorzieningen</vt:lpstr>
      <vt:lpstr>6. Duurzaam-heid en energie</vt:lpstr>
      <vt:lpstr>7. Toerisme en recreatie (incl. haven)</vt:lpstr>
      <vt:lpstr>Dorpsvisie uitkomsten  30 maart</vt:lpstr>
      <vt:lpstr>Wat gaan we de komende tijd doen?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Dorpsbijeenkomst Zuidbroek</dc:title>
  <dc:creator>Dorpsraad Zuidbroek</dc:creator>
  <cp:lastModifiedBy>Kees de Vries</cp:lastModifiedBy>
  <cp:revision>11</cp:revision>
  <cp:lastPrinted>2023-03-30T07:24:52Z</cp:lastPrinted>
  <dcterms:created xsi:type="dcterms:W3CDTF">2023-03-20T10:41:07Z</dcterms:created>
  <dcterms:modified xsi:type="dcterms:W3CDTF">2023-04-18T07:59:17Z</dcterms:modified>
</cp:coreProperties>
</file>